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98" r:id="rId3"/>
    <p:sldId id="257" r:id="rId4"/>
    <p:sldId id="301" r:id="rId5"/>
    <p:sldId id="300" r:id="rId6"/>
    <p:sldId id="299" r:id="rId7"/>
    <p:sldId id="258" r:id="rId8"/>
    <p:sldId id="270" r:id="rId9"/>
    <p:sldId id="273" r:id="rId10"/>
    <p:sldId id="271" r:id="rId11"/>
    <p:sldId id="272" r:id="rId12"/>
    <p:sldId id="260" r:id="rId13"/>
    <p:sldId id="282" r:id="rId14"/>
    <p:sldId id="283" r:id="rId15"/>
    <p:sldId id="284" r:id="rId16"/>
    <p:sldId id="261" r:id="rId17"/>
    <p:sldId id="285" r:id="rId18"/>
    <p:sldId id="286" r:id="rId19"/>
    <p:sldId id="262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65" r:id="rId29"/>
    <p:sldId id="267" r:id="rId30"/>
    <p:sldId id="268" r:id="rId31"/>
    <p:sldId id="269" r:id="rId32"/>
    <p:sldId id="266" r:id="rId33"/>
    <p:sldId id="302" r:id="rId34"/>
    <p:sldId id="288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0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8EA8A9-7709-42D3-8337-AF3F0FCAE989}">
  <a:tblStyle styleId="{418EA8A9-7709-42D3-8337-AF3F0FCAE98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3848" autoAdjust="0"/>
  </p:normalViewPr>
  <p:slideViewPr>
    <p:cSldViewPr snapToGrid="0">
      <p:cViewPr varScale="1">
        <p:scale>
          <a:sx n="65" d="100"/>
          <a:sy n="65" d="100"/>
        </p:scale>
        <p:origin x="154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de98492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3de98492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3de984923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de984923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23de984923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3de984923b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de984923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23de984923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3de984923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48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2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9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797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56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d0e9308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3d0e9308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86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c3d8bce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3c3d8bce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0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12" Type="http://schemas.openxmlformats.org/officeDocument/2006/relationships/slide" Target="slide1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22.png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.png"/><Relationship Id="rId7" Type="http://schemas.openxmlformats.org/officeDocument/2006/relationships/slide" Target="slide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slide" Target="slide18.xml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80.png"/><Relationship Id="rId18" Type="http://schemas.openxmlformats.org/officeDocument/2006/relationships/slide" Target="slide24.xml"/><Relationship Id="rId26" Type="http://schemas.openxmlformats.org/officeDocument/2006/relationships/image" Target="../media/image43.png"/><Relationship Id="rId3" Type="http://schemas.openxmlformats.org/officeDocument/2006/relationships/image" Target="../media/image1.png"/><Relationship Id="rId21" Type="http://schemas.openxmlformats.org/officeDocument/2006/relationships/slide" Target="slide25.xml"/><Relationship Id="rId7" Type="http://schemas.openxmlformats.org/officeDocument/2006/relationships/image" Target="../media/image360.png"/><Relationship Id="rId12" Type="http://schemas.openxmlformats.org/officeDocument/2006/relationships/slide" Target="slide22.xml"/><Relationship Id="rId17" Type="http://schemas.openxmlformats.org/officeDocument/2006/relationships/image" Target="../media/image40.png"/><Relationship Id="rId25" Type="http://schemas.openxmlformats.org/officeDocument/2006/relationships/image" Target="../media/image4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0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image" Target="../media/image38.png"/><Relationship Id="rId24" Type="http://schemas.openxmlformats.org/officeDocument/2006/relationships/slide" Target="slide26.xml"/><Relationship Id="rId5" Type="http://schemas.openxmlformats.org/officeDocument/2006/relationships/image" Target="../media/image36.png"/><Relationship Id="rId15" Type="http://schemas.openxmlformats.org/officeDocument/2006/relationships/slide" Target="slide23.xml"/><Relationship Id="rId23" Type="http://schemas.openxmlformats.org/officeDocument/2006/relationships/image" Target="../media/image42.png"/><Relationship Id="rId28" Type="http://schemas.openxmlformats.org/officeDocument/2006/relationships/image" Target="../media/image430.png"/><Relationship Id="rId10" Type="http://schemas.openxmlformats.org/officeDocument/2006/relationships/image" Target="../media/image370.png"/><Relationship Id="rId19" Type="http://schemas.openxmlformats.org/officeDocument/2006/relationships/image" Target="../media/image400.png"/><Relationship Id="rId4" Type="http://schemas.openxmlformats.org/officeDocument/2006/relationships/image" Target="../media/image35.png"/><Relationship Id="rId9" Type="http://schemas.openxmlformats.org/officeDocument/2006/relationships/slide" Target="slide21.xml"/><Relationship Id="rId14" Type="http://schemas.openxmlformats.org/officeDocument/2006/relationships/image" Target="../media/image39.png"/><Relationship Id="rId22" Type="http://schemas.openxmlformats.org/officeDocument/2006/relationships/image" Target="../media/image410.png"/><Relationship Id="rId27" Type="http://schemas.openxmlformats.org/officeDocument/2006/relationships/slide" Target="slide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12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1146810" y="2744492"/>
            <a:ext cx="68503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6000" b="1" dirty="0">
                <a:latin typeface="Aileron SemiBold" panose="00000700000000000000" pitchFamily="50" charset="0"/>
              </a:rPr>
              <a:t>HR			  Hive</a:t>
            </a:r>
            <a:endParaRPr sz="6000" b="1" dirty="0">
              <a:latin typeface="Aileron SemiBold" panose="00000700000000000000" pitchFamily="50" charset="0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2286000" y="56388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COMSATS University Islamabad, Wah Campus</a:t>
            </a:r>
            <a:endParaRPr/>
          </a:p>
        </p:txBody>
      </p:sp>
      <p:pic>
        <p:nvPicPr>
          <p:cNvPr id="91" name="Google Shape;91;p13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200" y="466011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864940-EBF7-4B5A-A5C8-C73725889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21" y="1564748"/>
            <a:ext cx="2837358" cy="2837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F1C6B-47B7-44AA-AD72-3564FFBDCB3C}"/>
              </a:ext>
            </a:extLst>
          </p:cNvPr>
          <p:cNvSpPr txBox="1"/>
          <p:nvPr/>
        </p:nvSpPr>
        <p:spPr>
          <a:xfrm>
            <a:off x="1970967" y="4280364"/>
            <a:ext cx="52020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Streamlining Your Human Resource </a:t>
            </a:r>
          </a:p>
          <a:p>
            <a:pPr algn="ctr"/>
            <a:r>
              <a:rPr lang="en-US" sz="2400" dirty="0"/>
              <a:t>Management Processes</a:t>
            </a:r>
          </a:p>
          <a:p>
            <a:pPr algn="ctr"/>
            <a:r>
              <a:rPr lang="en-US" sz="1800" dirty="0"/>
              <a:t>(Industrial Project)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7A7AB-BA17-4DE2-9D52-B6A4480E1D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2D548-8A7E-4C11-A71F-59775C6C4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0" t="15346" r="10805" b="5445"/>
          <a:stretch/>
        </p:blipFill>
        <p:spPr>
          <a:xfrm>
            <a:off x="2068285" y="903514"/>
            <a:ext cx="5007429" cy="5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65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89860-ACCB-4B8A-BB05-D400203828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EE7DD-7D37-42A7-903D-A40C6A9DB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" t="13025" r="9851" b="16097"/>
          <a:stretch/>
        </p:blipFill>
        <p:spPr>
          <a:xfrm>
            <a:off x="1828800" y="1071154"/>
            <a:ext cx="5486400" cy="45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5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Introduction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12</a:t>
            </a:fld>
            <a:r>
              <a:rPr lang="en-US" sz="1400"/>
              <a:t>)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54864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Department of Computer Science, CUI Wah Campus</a:t>
            </a:r>
            <a:endParaRPr/>
          </a:p>
        </p:txBody>
      </p:sp>
      <p:cxnSp>
        <p:nvCxnSpPr>
          <p:cNvPr id="138" name="Google Shape;138;p17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9" name="Google Shape;139;p17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EA60D-1A90-4AD3-802B-DCDADFE1D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860" y="1546114"/>
            <a:ext cx="5518956" cy="466683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5DC6FECF-93BC-49AA-8B25-4DA7466657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2092864"/>
                  </p:ext>
                </p:extLst>
              </p:nvPr>
            </p:nvGraphicFramePr>
            <p:xfrm>
              <a:off x="1417973" y="1451304"/>
              <a:ext cx="3357454" cy="2518091"/>
            </p:xfrm>
            <a:graphic>
              <a:graphicData uri="http://schemas.microsoft.com/office/powerpoint/2016/slidezoom">
                <pslz:sldZm>
                  <pslz:sldZmObj sldId="282" cId="1721827622">
                    <pslz:zmPr id="{04167897-FF15-4856-8368-D42F83EEACCB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57454" cy="251809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DC6FECF-93BC-49AA-8B25-4DA7466657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7973" y="1451304"/>
                <a:ext cx="3357454" cy="251809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05715582-4AE8-4618-B069-7193515D74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4256019"/>
                  </p:ext>
                </p:extLst>
              </p:nvPr>
            </p:nvGraphicFramePr>
            <p:xfrm>
              <a:off x="1669824" y="3920252"/>
              <a:ext cx="3520329" cy="2640246"/>
            </p:xfrm>
            <a:graphic>
              <a:graphicData uri="http://schemas.microsoft.com/office/powerpoint/2016/slidezoom">
                <pslz:sldZm>
                  <pslz:sldZmObj sldId="283" cId="477786196">
                    <pslz:zmPr id="{E770636C-D7E5-4D27-A743-2243B79D9E27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0329" cy="26402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5715582-4AE8-4618-B069-7193515D7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9824" y="3920252"/>
                <a:ext cx="3520329" cy="26402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291D9F43-4C7C-447B-BFEC-715301CE95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366550"/>
                  </p:ext>
                </p:extLst>
              </p:nvPr>
            </p:nvGraphicFramePr>
            <p:xfrm>
              <a:off x="4283552" y="2370842"/>
              <a:ext cx="3681758" cy="2761318"/>
            </p:xfrm>
            <a:graphic>
              <a:graphicData uri="http://schemas.microsoft.com/office/powerpoint/2016/slidezoom">
                <pslz:sldZm>
                  <pslz:sldZmObj sldId="284" cId="2148596502">
                    <pslz:zmPr id="{C89D4CE8-EDC9-4EB0-9B80-14702241E083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81758" cy="27613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91D9F43-4C7C-447B-BFEC-715301CE95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3552" y="2370842"/>
                <a:ext cx="3681758" cy="27613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E9F7-DAB8-4D09-BCC6-E6B3790EF9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96ABB-DBAD-4757-9227-4334C75B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21" y="-155772"/>
            <a:ext cx="6998357" cy="70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E9F7-DAB8-4D09-BCC6-E6B3790EF9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4E04E-DD56-4A06-96E5-F002E433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26" y="218485"/>
            <a:ext cx="6421029" cy="64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8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E9F7-DAB8-4D09-BCC6-E6B3790EF9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8B251-D429-4533-8318-5DF040A4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07" y="98542"/>
            <a:ext cx="6701186" cy="67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9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Existing Systems &amp; Our Contribution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16</a:t>
            </a:fld>
            <a:r>
              <a:rPr lang="en-US" sz="1400"/>
              <a:t>)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54864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Science, CUI Wah Campus</a:t>
            </a:r>
            <a:endParaRPr/>
          </a:p>
        </p:txBody>
      </p:sp>
      <p:cxnSp>
        <p:nvCxnSpPr>
          <p:cNvPr id="148" name="Google Shape;148;p18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9" name="Google Shape;149;p18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9806F-4664-41ED-AF09-58D84070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11" y="2242951"/>
            <a:ext cx="3192689" cy="3182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62A33-D43F-47B1-99D9-A6D0DFD2D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42951"/>
            <a:ext cx="3192689" cy="320302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49173F1-1E64-483E-924F-66616822FE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278411"/>
                  </p:ext>
                </p:extLst>
              </p:nvPr>
            </p:nvGraphicFramePr>
            <p:xfrm>
              <a:off x="508000" y="1922912"/>
              <a:ext cx="4819550" cy="3614662"/>
            </p:xfrm>
            <a:graphic>
              <a:graphicData uri="http://schemas.microsoft.com/office/powerpoint/2016/slidezoom">
                <pslz:sldZm>
                  <pslz:sldZmObj sldId="285" cId="1556142793">
                    <pslz:zmPr id="{7653E6E5-7152-4259-A75A-C93DB885F1E7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19550" cy="36146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49173F1-1E64-483E-924F-66616822FE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000" y="1922912"/>
                <a:ext cx="4819550" cy="36146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9FBD444-448C-4A66-99CA-FD4A8474A6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2875889"/>
                  </p:ext>
                </p:extLst>
              </p:nvPr>
            </p:nvGraphicFramePr>
            <p:xfrm>
              <a:off x="4067738" y="1958313"/>
              <a:ext cx="4650212" cy="3487659"/>
            </p:xfrm>
            <a:graphic>
              <a:graphicData uri="http://schemas.microsoft.com/office/powerpoint/2016/slidezoom">
                <pslz:sldZm>
                  <pslz:sldZmObj sldId="286" cId="4186597151">
                    <pslz:zmPr id="{C60BBA53-594B-4079-928A-D65A5760D49C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50212" cy="348765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9FBD444-448C-4A66-99CA-FD4A8474A6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67738" y="1958313"/>
                <a:ext cx="4650212" cy="348765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42C053-35DF-4895-A506-7C730D21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66043"/>
            <a:ext cx="7073900" cy="70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42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6CDB44-A6E0-4FE8-9C72-D45DB418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91" y="272388"/>
            <a:ext cx="7258709" cy="72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97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457200" y="3809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Brief Description</a:t>
            </a:r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19</a:t>
            </a:fld>
            <a:r>
              <a:rPr lang="en-US" sz="1400"/>
              <a:t>)</a:t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5466670" y="62542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Science, CUI Wah Campus</a:t>
            </a:r>
            <a:endParaRPr dirty="0"/>
          </a:p>
        </p:txBody>
      </p:sp>
      <p:cxnSp>
        <p:nvCxnSpPr>
          <p:cNvPr id="158" name="Google Shape;158;p19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9" name="Google Shape;159;p19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F8BC08-04FD-4B0D-815F-601D8E6A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2" y="1702302"/>
            <a:ext cx="8853055" cy="413802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22E89D0-7D4B-4F30-808E-D5E80BA75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1353134"/>
                  </p:ext>
                </p:extLst>
              </p:nvPr>
            </p:nvGraphicFramePr>
            <p:xfrm>
              <a:off x="-329803" y="1975854"/>
              <a:ext cx="2286000" cy="1714500"/>
            </p:xfrm>
            <a:graphic>
              <a:graphicData uri="http://schemas.microsoft.com/office/powerpoint/2016/slidezoom">
                <pslz:sldZm>
                  <pslz:sldZmObj sldId="289" cId="1827927173">
                    <pslz:zmPr id="{E8C31379-2B50-4BA8-8085-B382D39EB647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22E89D0-7D4B-4F30-808E-D5E80BA75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29803" y="1975854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350EB178-B988-4998-8AE2-2FDFABB2BA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8106132"/>
                  </p:ext>
                </p:extLst>
              </p:nvPr>
            </p:nvGraphicFramePr>
            <p:xfrm>
              <a:off x="819324" y="4285163"/>
              <a:ext cx="2286000" cy="1714500"/>
            </p:xfrm>
            <a:graphic>
              <a:graphicData uri="http://schemas.microsoft.com/office/powerpoint/2016/slidezoom">
                <pslz:sldZm>
                  <pslz:sldZmObj sldId="290" cId="3133408221">
                    <pslz:zmPr id="{AFAD28FF-2F1F-4E5F-8567-EEEF32793351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50EB178-B988-4998-8AE2-2FDFABB2BA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324" y="4285163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11014D0-6574-4DD6-9D3B-D0C1B68B9E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154878"/>
                  </p:ext>
                </p:extLst>
              </p:nvPr>
            </p:nvGraphicFramePr>
            <p:xfrm>
              <a:off x="1815374" y="2002772"/>
              <a:ext cx="2286000" cy="1714500"/>
            </p:xfrm>
            <a:graphic>
              <a:graphicData uri="http://schemas.microsoft.com/office/powerpoint/2016/slidezoom">
                <pslz:sldZm>
                  <pslz:sldZmObj sldId="291" cId="3162676440">
                    <pslz:zmPr id="{64AF19E9-7E74-43BF-977E-98EB786BF4B3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11014D0-6574-4DD6-9D3B-D0C1B68B9E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5374" y="2002772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6DAAE4C3-7809-47AB-B742-59FE0330D3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4853346"/>
                  </p:ext>
                </p:extLst>
              </p:nvPr>
            </p:nvGraphicFramePr>
            <p:xfrm>
              <a:off x="2853510" y="4283578"/>
              <a:ext cx="2286000" cy="1714500"/>
            </p:xfrm>
            <a:graphic>
              <a:graphicData uri="http://schemas.microsoft.com/office/powerpoint/2016/slidezoom">
                <pslz:sldZm>
                  <pslz:sldZmObj sldId="292" cId="3727366651">
                    <pslz:zmPr id="{EFAC3241-2413-49DD-89A6-B8EB41A3BC9E}" returnToParent="0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DAAE4C3-7809-47AB-B742-59FE0330D3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53510" y="4283578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41B13AA2-3181-48D7-9F65-5D446B1767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8945780"/>
                  </p:ext>
                </p:extLst>
              </p:nvPr>
            </p:nvGraphicFramePr>
            <p:xfrm>
              <a:off x="3914094" y="2032490"/>
              <a:ext cx="2286000" cy="1714500"/>
            </p:xfrm>
            <a:graphic>
              <a:graphicData uri="http://schemas.microsoft.com/office/powerpoint/2016/slidezoom">
                <pslz:sldZm>
                  <pslz:sldZmObj sldId="293" cId="316307127">
                    <pslz:zmPr id="{3A888725-5653-405A-8854-4F25BB4242EC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1B13AA2-3181-48D7-9F65-5D446B176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14094" y="2032490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219493A1-3529-4957-B938-DCB0CA63BC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0882441"/>
                  </p:ext>
                </p:extLst>
              </p:nvPr>
            </p:nvGraphicFramePr>
            <p:xfrm>
              <a:off x="5000079" y="4310563"/>
              <a:ext cx="2286000" cy="1714500"/>
            </p:xfrm>
            <a:graphic>
              <a:graphicData uri="http://schemas.microsoft.com/office/powerpoint/2016/slidezoom">
                <pslz:sldZm>
                  <pslz:sldZmObj sldId="294" cId="289880191">
                    <pslz:zmPr id="{12113741-7977-4DEC-B1E9-C39E3F2016D6}" returnToParent="0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19493A1-3529-4957-B938-DCB0CA63B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00079" y="4310563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989B54A9-0444-48C0-96BC-C072108816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7868717"/>
                  </p:ext>
                </p:extLst>
              </p:nvPr>
            </p:nvGraphicFramePr>
            <p:xfrm>
              <a:off x="6052921" y="2085377"/>
              <a:ext cx="2286000" cy="1714500"/>
            </p:xfrm>
            <a:graphic>
              <a:graphicData uri="http://schemas.microsoft.com/office/powerpoint/2016/slidezoom">
                <pslz:sldZm>
                  <pslz:sldZmObj sldId="295" cId="1683112742">
                    <pslz:zmPr id="{BF55DF38-E6B7-40D2-971A-E5E9282AED75}" returnToParent="0" transitionDur="1000" showBg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989B54A9-0444-48C0-96BC-C072108816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2921" y="2085377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940EA7E5-324F-4247-8CFC-4A20D1EEA7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124190"/>
                  </p:ext>
                </p:extLst>
              </p:nvPr>
            </p:nvGraphicFramePr>
            <p:xfrm>
              <a:off x="7094191" y="4235799"/>
              <a:ext cx="2312081" cy="1734061"/>
            </p:xfrm>
            <a:graphic>
              <a:graphicData uri="http://schemas.microsoft.com/office/powerpoint/2016/slidezoom">
                <pslz:sldZm>
                  <pslz:sldZmObj sldId="296" cId="1414824730">
                    <pslz:zmPr id="{97D3130A-B99D-464D-8B86-31EEBFD233D6}" returnToParent="0" transitionDur="1000" showBg="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12081" cy="173406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940EA7E5-324F-4247-8CFC-4A20D1EEA7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94191" y="4235799"/>
                <a:ext cx="2312081" cy="173406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Meet Our Team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2</a:t>
            </a:fld>
            <a:r>
              <a:rPr lang="en-US" sz="1400"/>
              <a:t>)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54864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Department of Computer Science, CUI Wah Campus</a:t>
            </a:r>
            <a:endParaRPr/>
          </a:p>
        </p:txBody>
      </p:sp>
      <p:cxnSp>
        <p:nvCxnSpPr>
          <p:cNvPr id="99" name="Google Shape;99;p14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4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3B92B1-7919-4BBF-8B61-8ABE597D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546" y="-709338"/>
            <a:ext cx="570587" cy="570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2B4FA-553A-4EFD-AAA9-216C55424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279" y="-709338"/>
            <a:ext cx="570587" cy="570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A1F80-359B-456D-A1A2-2604AC012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813" y="-724261"/>
            <a:ext cx="570587" cy="570587"/>
          </a:xfrm>
          <a:prstGeom prst="rect">
            <a:avLst/>
          </a:prstGeom>
        </p:spPr>
      </p:pic>
      <p:pic>
        <p:nvPicPr>
          <p:cNvPr id="21" name="Graphic 20" descr="Programmer">
            <a:extLst>
              <a:ext uri="{FF2B5EF4-FFF2-40B4-BE49-F238E27FC236}">
                <a16:creationId xmlns:a16="http://schemas.microsoft.com/office/drawing/2014/main" id="{A6EB8DC5-748D-401E-BD19-88B716EC9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9708" y="-22018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53742"/>
      </p:ext>
    </p:extLst>
  </p:cSld>
  <p:clrMapOvr>
    <a:masterClrMapping/>
  </p:clrMapOvr>
  <p:transition spd="slow" advClick="0" advTm="5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E17AB-EB8D-4106-A1CA-DC1D324DB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EEA59-204E-493E-90E5-505C4492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49" y="-235536"/>
            <a:ext cx="7117342" cy="76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2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E17AB-EB8D-4106-A1CA-DC1D324DB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96B15-4890-47A7-B6D8-F0CDC56C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7" y="-223732"/>
            <a:ext cx="6779874" cy="73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08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E17AB-EB8D-4106-A1CA-DC1D324DB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8DDFF-F4DF-4C50-A758-195DD673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94" y="-249381"/>
            <a:ext cx="6977756" cy="75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76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E17AB-EB8D-4106-A1CA-DC1D324DB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34696-922F-4873-9C7A-7B0C2A58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2" y="-206019"/>
            <a:ext cx="6749716" cy="72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6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E17AB-EB8D-4106-A1CA-DC1D324DB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D4483-6F1F-4EB8-B4AE-49563BA1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47" y="-235591"/>
            <a:ext cx="6801728" cy="73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7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E17AB-EB8D-4106-A1CA-DC1D324DB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C7A62-FE61-4DE4-9F5B-0119F51C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-325726"/>
            <a:ext cx="6669872" cy="71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0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E17AB-EB8D-4106-A1CA-DC1D324DB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50B5-0F1E-4150-8AA0-C5EEC5ED2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0" y="0"/>
            <a:ext cx="6364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2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E17AB-EB8D-4106-A1CA-DC1D324DB6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98863-24C3-44ED-A227-25878097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58" y="0"/>
            <a:ext cx="6365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24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516" y="2017808"/>
            <a:ext cx="1615015" cy="16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1789316" cy="57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 dirty="0"/>
              <a:t>Languages: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Technologies &amp; Tools</a:t>
            </a: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28</a:t>
            </a:fld>
            <a:r>
              <a:rPr lang="en-US" sz="1400"/>
              <a:t>)</a:t>
            </a: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ftr" idx="11"/>
          </p:nvPr>
        </p:nvSpPr>
        <p:spPr>
          <a:xfrm>
            <a:off x="54864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Department of Computer Science, CUI Wah Campus</a:t>
            </a:r>
            <a:endParaRPr/>
          </a:p>
        </p:txBody>
      </p:sp>
      <p:cxnSp>
        <p:nvCxnSpPr>
          <p:cNvPr id="189" name="Google Shape;189;p22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0" name="Google Shape;190;p22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041742"/>
            <a:ext cx="1967354" cy="151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6">
            <a:alphaModFix/>
          </a:blip>
          <a:srcRect l="24170" r="22379"/>
          <a:stretch/>
        </p:blipFill>
        <p:spPr>
          <a:xfrm>
            <a:off x="3725838" y="2326644"/>
            <a:ext cx="976063" cy="102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5127" y="2285748"/>
            <a:ext cx="1060968" cy="110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475" y="2243048"/>
            <a:ext cx="1760350" cy="13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9">
            <a:alphaModFix/>
          </a:blip>
          <a:srcRect l="24715" t="17342" r="21025" b="17680"/>
          <a:stretch/>
        </p:blipFill>
        <p:spPr>
          <a:xfrm>
            <a:off x="491817" y="4399507"/>
            <a:ext cx="976050" cy="11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08212" y="4462842"/>
            <a:ext cx="1060975" cy="103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51320" y="4376651"/>
            <a:ext cx="1760350" cy="121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85;p22">
            <a:extLst>
              <a:ext uri="{FF2B5EF4-FFF2-40B4-BE49-F238E27FC236}">
                <a16:creationId xmlns:a16="http://schemas.microsoft.com/office/drawing/2014/main" id="{93367BD0-68B1-4AB5-A990-80831F0F516E}"/>
              </a:ext>
            </a:extLst>
          </p:cNvPr>
          <p:cNvSpPr txBox="1">
            <a:spLocks/>
          </p:cNvSpPr>
          <p:nvPr/>
        </p:nvSpPr>
        <p:spPr>
          <a:xfrm>
            <a:off x="457200" y="3827868"/>
            <a:ext cx="2021334" cy="57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" indent="0">
              <a:spcBef>
                <a:spcPts val="480"/>
              </a:spcBef>
              <a:buSzPct val="100000"/>
              <a:buFont typeface="Arial"/>
              <a:buNone/>
            </a:pPr>
            <a:r>
              <a:rPr lang="en-US" sz="2400" b="1" dirty="0"/>
              <a:t>Design Tools:</a:t>
            </a:r>
            <a:endParaRPr lang="en-US" dirty="0"/>
          </a:p>
        </p:txBody>
      </p:sp>
      <p:sp>
        <p:nvSpPr>
          <p:cNvPr id="18" name="Google Shape;185;p22">
            <a:extLst>
              <a:ext uri="{FF2B5EF4-FFF2-40B4-BE49-F238E27FC236}">
                <a16:creationId xmlns:a16="http://schemas.microsoft.com/office/drawing/2014/main" id="{6F1C5012-304E-4AF4-829C-6E1301E83110}"/>
              </a:ext>
            </a:extLst>
          </p:cNvPr>
          <p:cNvSpPr txBox="1">
            <a:spLocks/>
          </p:cNvSpPr>
          <p:nvPr/>
        </p:nvSpPr>
        <p:spPr>
          <a:xfrm>
            <a:off x="5051320" y="3847773"/>
            <a:ext cx="2142309" cy="53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" indent="0">
              <a:spcBef>
                <a:spcPts val="480"/>
              </a:spcBef>
              <a:buSzPct val="100000"/>
              <a:buFont typeface="Arial"/>
              <a:buNone/>
            </a:pPr>
            <a:r>
              <a:rPr lang="en-US" sz="2400" b="1" dirty="0"/>
              <a:t>Database: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2286000" y="5638800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COMSATS University Islamabad, Wah Campus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25" y="304800"/>
            <a:ext cx="7500938" cy="53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Meet Our Team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3</a:t>
            </a:fld>
            <a:r>
              <a:rPr lang="en-US" sz="1400"/>
              <a:t>)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54864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Department of Computer Science, CUI Wah Campus</a:t>
            </a:r>
            <a:endParaRPr/>
          </a:p>
        </p:txBody>
      </p:sp>
      <p:cxnSp>
        <p:nvCxnSpPr>
          <p:cNvPr id="99" name="Google Shape;99;p14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4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3B92B1-7919-4BBF-8B61-8ABE597D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848" y="2666683"/>
            <a:ext cx="2056277" cy="2056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2B4FA-553A-4EFD-AAA9-216C55424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73" y="2666683"/>
            <a:ext cx="2056277" cy="2056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A1F80-359B-456D-A1A2-2604AC012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323" y="2651760"/>
            <a:ext cx="2056277" cy="2056277"/>
          </a:xfrm>
          <a:prstGeom prst="rect">
            <a:avLst/>
          </a:prstGeom>
        </p:spPr>
      </p:pic>
      <p:pic>
        <p:nvPicPr>
          <p:cNvPr id="21" name="Graphic 20" descr="Programmer">
            <a:extLst>
              <a:ext uri="{FF2B5EF4-FFF2-40B4-BE49-F238E27FC236}">
                <a16:creationId xmlns:a16="http://schemas.microsoft.com/office/drawing/2014/main" id="{A6EB8DC5-748D-401E-BD19-88B716EC9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9708" y="-2201863"/>
            <a:ext cx="914400" cy="914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7125FB5-D9C6-4795-A597-56A78940822B}"/>
              </a:ext>
            </a:extLst>
          </p:cNvPr>
          <p:cNvGrpSpPr/>
          <p:nvPr/>
        </p:nvGrpSpPr>
        <p:grpSpPr>
          <a:xfrm>
            <a:off x="6977257" y="4498756"/>
            <a:ext cx="448408" cy="448408"/>
            <a:chOff x="6977257" y="4498756"/>
            <a:chExt cx="448408" cy="44840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99484D-586C-4518-90C0-CF42929CAB7A}"/>
                </a:ext>
              </a:extLst>
            </p:cNvPr>
            <p:cNvSpPr/>
            <p:nvPr/>
          </p:nvSpPr>
          <p:spPr>
            <a:xfrm>
              <a:off x="6977257" y="4498756"/>
              <a:ext cx="448408" cy="448408"/>
            </a:xfrm>
            <a:prstGeom prst="roundRect">
              <a:avLst/>
            </a:prstGeom>
            <a:solidFill>
              <a:srgbClr val="448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Programmer">
              <a:extLst>
                <a:ext uri="{FF2B5EF4-FFF2-40B4-BE49-F238E27FC236}">
                  <a16:creationId xmlns:a16="http://schemas.microsoft.com/office/drawing/2014/main" id="{731A5C72-1723-40DE-99B0-9FC46378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13961" y="4520537"/>
              <a:ext cx="374999" cy="37499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303046-7DEA-47BD-9B27-590615805A72}"/>
              </a:ext>
            </a:extLst>
          </p:cNvPr>
          <p:cNvGrpSpPr/>
          <p:nvPr/>
        </p:nvGrpSpPr>
        <p:grpSpPr>
          <a:xfrm>
            <a:off x="4319782" y="4447128"/>
            <a:ext cx="448408" cy="448408"/>
            <a:chOff x="4319782" y="4447128"/>
            <a:chExt cx="448408" cy="44840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FB67097-155B-40AA-B8EA-17408BB0060C}"/>
                </a:ext>
              </a:extLst>
            </p:cNvPr>
            <p:cNvSpPr/>
            <p:nvPr/>
          </p:nvSpPr>
          <p:spPr>
            <a:xfrm>
              <a:off x="4319782" y="4447128"/>
              <a:ext cx="448408" cy="448408"/>
            </a:xfrm>
            <a:prstGeom prst="roundRect">
              <a:avLst/>
            </a:prstGeom>
            <a:solidFill>
              <a:srgbClr val="448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Programmer">
              <a:extLst>
                <a:ext uri="{FF2B5EF4-FFF2-40B4-BE49-F238E27FC236}">
                  <a16:creationId xmlns:a16="http://schemas.microsoft.com/office/drawing/2014/main" id="{8D55CA0C-32BA-473A-BC89-E9B3C83F3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56486" y="4468909"/>
              <a:ext cx="374999" cy="37499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25D39A-2A69-403E-800B-D984AE67E9EA}"/>
              </a:ext>
            </a:extLst>
          </p:cNvPr>
          <p:cNvGrpSpPr/>
          <p:nvPr/>
        </p:nvGrpSpPr>
        <p:grpSpPr>
          <a:xfrm>
            <a:off x="1666365" y="4447128"/>
            <a:ext cx="448408" cy="448408"/>
            <a:chOff x="1666365" y="4447128"/>
            <a:chExt cx="448408" cy="44840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7E0C444-5920-4F7E-A2C8-47CB8CBC4F6F}"/>
                </a:ext>
              </a:extLst>
            </p:cNvPr>
            <p:cNvSpPr/>
            <p:nvPr/>
          </p:nvSpPr>
          <p:spPr>
            <a:xfrm>
              <a:off x="1666365" y="4447128"/>
              <a:ext cx="448408" cy="448408"/>
            </a:xfrm>
            <a:prstGeom prst="roundRect">
              <a:avLst/>
            </a:prstGeom>
            <a:solidFill>
              <a:srgbClr val="448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Office worker">
              <a:extLst>
                <a:ext uri="{FF2B5EF4-FFF2-40B4-BE49-F238E27FC236}">
                  <a16:creationId xmlns:a16="http://schemas.microsoft.com/office/drawing/2014/main" id="{81C46C6C-C239-4340-81FE-A652AB29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86584" y="4456480"/>
              <a:ext cx="399856" cy="39985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.06041 L 0 2.59259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27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.06042 L 5E-6 1.48148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6041 L 0 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/>
          <p:nvPr/>
        </p:nvSpPr>
        <p:spPr>
          <a:xfrm>
            <a:off x="2286000" y="5638800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COMSATS University Islamabad, Wah Campus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25" y="162675"/>
            <a:ext cx="7500938" cy="53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2286000" y="5638800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COMSATS University Islamabad, Wah Campus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25" y="304800"/>
            <a:ext cx="7500938" cy="53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Project Schedule</a:t>
            </a:r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32</a:t>
            </a:fld>
            <a:r>
              <a:rPr lang="en-US" sz="1400"/>
              <a:t>)</a:t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54864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Science, CUI Wah Campus</a:t>
            </a:r>
            <a:endParaRPr sz="1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08" name="Google Shape;208;p23"/>
          <p:cNvGraphicFramePr/>
          <p:nvPr>
            <p:extLst>
              <p:ext uri="{D42A27DB-BD31-4B8C-83A1-F6EECF244321}">
                <p14:modId xmlns:p14="http://schemas.microsoft.com/office/powerpoint/2010/main" val="4284723758"/>
              </p:ext>
            </p:extLst>
          </p:nvPr>
        </p:nvGraphicFramePr>
        <p:xfrm>
          <a:off x="457200" y="1706562"/>
          <a:ext cx="8458200" cy="4628259"/>
        </p:xfrm>
        <a:graphic>
          <a:graphicData uri="http://schemas.openxmlformats.org/drawingml/2006/table">
            <a:tbl>
              <a:tblPr firstRow="1" bandRow="1">
                <a:noFill/>
                <a:tableStyleId>{418EA8A9-7709-42D3-8337-AF3F0FCAE989}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0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Sr. No.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Semester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Milestone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Deliverables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Deadline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VII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Proposal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Document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March 2023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9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VII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Software Requirement Specification &amp; Design Specification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Document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May 2023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1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VII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Implementation of 25% of the Functional Requirements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Working Software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June-July 2023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9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4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VIII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dirty="0"/>
                        <a:t>Implementation of 90-100% of the Functional Requirements + FYP Report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dirty="0"/>
                        <a:t>Working Software + Document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Nov 2023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9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5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VIII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Final Project Presentation + Final FYP Report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Complete Software +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Document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Dec-Jan 2023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9" name="Google Shape;209;p23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87628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-up of a letter&#10;&#10;Description automatically generated with medium confidence">
            <a:extLst>
              <a:ext uri="{FF2B5EF4-FFF2-40B4-BE49-F238E27FC236}">
                <a16:creationId xmlns:a16="http://schemas.microsoft.com/office/drawing/2014/main" id="{8A3A78B9-B68E-6FB2-2B16-5D10308DE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20" y="-467968"/>
            <a:ext cx="5318769" cy="75176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884EC-0758-5D31-41B1-9E3A3E28EEC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33</a:t>
            </a:fld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29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Questions</a:t>
            </a:r>
            <a:endParaRPr dirty="0"/>
          </a:p>
        </p:txBody>
      </p:sp>
      <p:sp>
        <p:nvSpPr>
          <p:cNvPr id="187" name="Google Shape;18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34</a:t>
            </a:fld>
            <a:r>
              <a:rPr lang="en-US" sz="1400"/>
              <a:t>)</a:t>
            </a: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ftr" idx="11"/>
          </p:nvPr>
        </p:nvSpPr>
        <p:spPr>
          <a:xfrm>
            <a:off x="54864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Department of Computer Science, CUI Wah Campus</a:t>
            </a:r>
            <a:endParaRPr/>
          </a:p>
        </p:txBody>
      </p:sp>
      <p:cxnSp>
        <p:nvCxnSpPr>
          <p:cNvPr id="189" name="Google Shape;189;p22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0" name="Google Shape;190;p22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3DB5E9-78F2-4590-AA45-10D07C1D3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531" y="1487079"/>
            <a:ext cx="4989921" cy="49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Meet Our Team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4</a:t>
            </a:fld>
            <a:r>
              <a:rPr lang="en-US" sz="1400"/>
              <a:t>)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54864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Department of Computer Science, CUI Wah Campus</a:t>
            </a:r>
            <a:endParaRPr/>
          </a:p>
        </p:txBody>
      </p:sp>
      <p:cxnSp>
        <p:nvCxnSpPr>
          <p:cNvPr id="99" name="Google Shape;99;p14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4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3B92B1-7919-4BBF-8B61-8ABE597D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098" y="4157886"/>
            <a:ext cx="2025856" cy="20258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2B4FA-553A-4EFD-AAA9-216C55424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91" y="1848564"/>
            <a:ext cx="3367877" cy="3367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A1F80-359B-456D-A1A2-2604AC012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731" y="1798777"/>
            <a:ext cx="1219200" cy="1219200"/>
          </a:xfrm>
          <a:prstGeom prst="rect">
            <a:avLst/>
          </a:prstGeom>
        </p:spPr>
      </p:pic>
      <p:pic>
        <p:nvPicPr>
          <p:cNvPr id="21" name="Graphic 20" descr="Programmer">
            <a:extLst>
              <a:ext uri="{FF2B5EF4-FFF2-40B4-BE49-F238E27FC236}">
                <a16:creationId xmlns:a16="http://schemas.microsoft.com/office/drawing/2014/main" id="{A6EB8DC5-748D-401E-BD19-88B716EC9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9708" y="-220186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72E33B-ACF6-4067-8BD8-453D84EFF1A8}"/>
              </a:ext>
            </a:extLst>
          </p:cNvPr>
          <p:cNvSpPr txBox="1"/>
          <p:nvPr/>
        </p:nvSpPr>
        <p:spPr>
          <a:xfrm>
            <a:off x="660317" y="3532503"/>
            <a:ext cx="3100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Mian</a:t>
            </a:r>
            <a:r>
              <a:rPr lang="en-US" sz="2800" b="1" dirty="0"/>
              <a:t> Muhammad</a:t>
            </a:r>
          </a:p>
          <a:p>
            <a:pPr algn="ctr"/>
            <a:r>
              <a:rPr lang="en-US" sz="2800" b="1" dirty="0"/>
              <a:t>Talha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89252-D63E-4213-B890-C4D95A8A870B}"/>
              </a:ext>
            </a:extLst>
          </p:cNvPr>
          <p:cNvSpPr txBox="1"/>
          <p:nvPr/>
        </p:nvSpPr>
        <p:spPr>
          <a:xfrm>
            <a:off x="284412" y="4486610"/>
            <a:ext cx="3852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SUPERVISOR</a:t>
            </a:r>
          </a:p>
          <a:p>
            <a:pPr algn="ctr"/>
            <a:r>
              <a:rPr lang="en-US" sz="2000" dirty="0"/>
              <a:t>LECTURER </a:t>
            </a:r>
          </a:p>
          <a:p>
            <a:pPr algn="ctr"/>
            <a:r>
              <a:rPr lang="en-US" sz="2000" dirty="0"/>
              <a:t>COMPUTER SCIENCE DEPTT.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7BE3C5-14B6-4138-B226-70F7F48C2FC3}"/>
              </a:ext>
            </a:extLst>
          </p:cNvPr>
          <p:cNvGrpSpPr/>
          <p:nvPr/>
        </p:nvGrpSpPr>
        <p:grpSpPr>
          <a:xfrm>
            <a:off x="1556185" y="2047754"/>
            <a:ext cx="1277743" cy="1277743"/>
            <a:chOff x="1666365" y="4447128"/>
            <a:chExt cx="448408" cy="44840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A355979-9545-43CD-A0CF-129968FA550B}"/>
                </a:ext>
              </a:extLst>
            </p:cNvPr>
            <p:cNvSpPr/>
            <p:nvPr/>
          </p:nvSpPr>
          <p:spPr>
            <a:xfrm>
              <a:off x="1666365" y="4447128"/>
              <a:ext cx="448408" cy="448408"/>
            </a:xfrm>
            <a:prstGeom prst="roundRect">
              <a:avLst/>
            </a:prstGeom>
            <a:solidFill>
              <a:srgbClr val="448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Office worker">
              <a:extLst>
                <a:ext uri="{FF2B5EF4-FFF2-40B4-BE49-F238E27FC236}">
                  <a16:creationId xmlns:a16="http://schemas.microsoft.com/office/drawing/2014/main" id="{AAD275F1-1A23-4101-89D1-568AEE066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86584" y="4456480"/>
              <a:ext cx="399856" cy="399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66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0.06041 L -5.55556E-7 3.33333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Meet Our Team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5</a:t>
            </a:fld>
            <a:r>
              <a:rPr lang="en-US" sz="1400"/>
              <a:t>)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54864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Department of Computer Science, CUI Wah Campus</a:t>
            </a:r>
            <a:endParaRPr/>
          </a:p>
        </p:txBody>
      </p:sp>
      <p:cxnSp>
        <p:nvCxnSpPr>
          <p:cNvPr id="99" name="Google Shape;99;p14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4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3B92B1-7919-4BBF-8B61-8ABE597D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54" y="1980274"/>
            <a:ext cx="3367889" cy="3367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2B4FA-553A-4EFD-AAA9-216C55424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339" y="1849229"/>
            <a:ext cx="1115241" cy="11152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A1F80-359B-456D-A1A2-2604AC012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68" y="4255778"/>
            <a:ext cx="1872091" cy="1872091"/>
          </a:xfrm>
          <a:prstGeom prst="rect">
            <a:avLst/>
          </a:prstGeom>
        </p:spPr>
      </p:pic>
      <p:pic>
        <p:nvPicPr>
          <p:cNvPr id="21" name="Graphic 20" descr="Programmer">
            <a:extLst>
              <a:ext uri="{FF2B5EF4-FFF2-40B4-BE49-F238E27FC236}">
                <a16:creationId xmlns:a16="http://schemas.microsoft.com/office/drawing/2014/main" id="{A6EB8DC5-748D-401E-BD19-88B716EC9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9708" y="-220186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72E33B-ACF6-4067-8BD8-453D84EFF1A8}"/>
              </a:ext>
            </a:extLst>
          </p:cNvPr>
          <p:cNvSpPr txBox="1"/>
          <p:nvPr/>
        </p:nvSpPr>
        <p:spPr>
          <a:xfrm>
            <a:off x="660317" y="3532503"/>
            <a:ext cx="30428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Aloysius Joseph</a:t>
            </a:r>
          </a:p>
          <a:p>
            <a:pPr algn="ctr"/>
            <a:r>
              <a:rPr lang="en-US" sz="2800" b="1" dirty="0"/>
              <a:t>Farnon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89252-D63E-4213-B890-C4D95A8A870B}"/>
              </a:ext>
            </a:extLst>
          </p:cNvPr>
          <p:cNvSpPr txBox="1"/>
          <p:nvPr/>
        </p:nvSpPr>
        <p:spPr>
          <a:xfrm>
            <a:off x="860958" y="4486610"/>
            <a:ext cx="233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SP19 – BCS – 173</a:t>
            </a:r>
          </a:p>
          <a:p>
            <a:r>
              <a:rPr lang="en-US" sz="2000" dirty="0"/>
              <a:t>TEAM LEADER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A0BF13-AA9F-4B60-BF9B-8FBA1C6BC823}"/>
              </a:ext>
            </a:extLst>
          </p:cNvPr>
          <p:cNvGrpSpPr/>
          <p:nvPr/>
        </p:nvGrpSpPr>
        <p:grpSpPr>
          <a:xfrm>
            <a:off x="1407962" y="2361554"/>
            <a:ext cx="963943" cy="963943"/>
            <a:chOff x="6977257" y="4498756"/>
            <a:chExt cx="448408" cy="44840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5CA11EB-93B3-47EB-808E-EE793EE869F1}"/>
                </a:ext>
              </a:extLst>
            </p:cNvPr>
            <p:cNvSpPr/>
            <p:nvPr/>
          </p:nvSpPr>
          <p:spPr>
            <a:xfrm>
              <a:off x="6977257" y="4498756"/>
              <a:ext cx="448408" cy="448408"/>
            </a:xfrm>
            <a:prstGeom prst="roundRect">
              <a:avLst/>
            </a:prstGeom>
            <a:solidFill>
              <a:srgbClr val="448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Programmer">
              <a:extLst>
                <a:ext uri="{FF2B5EF4-FFF2-40B4-BE49-F238E27FC236}">
                  <a16:creationId xmlns:a16="http://schemas.microsoft.com/office/drawing/2014/main" id="{C075466E-6D0B-4FA3-817F-E81BC9F7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13961" y="4520537"/>
              <a:ext cx="374999" cy="374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62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0.06042 L 2.77778E-6 -3.33333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Meet Our Team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6</a:t>
            </a:fld>
            <a:r>
              <a:rPr lang="en-US" sz="1400"/>
              <a:t>)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54864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Department of Computer Science, CUI Wah Campus</a:t>
            </a:r>
            <a:endParaRPr/>
          </a:p>
        </p:txBody>
      </p:sp>
      <p:cxnSp>
        <p:nvCxnSpPr>
          <p:cNvPr id="99" name="Google Shape;99;p14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4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3B92B1-7919-4BBF-8B61-8ABE597D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534" y="2036720"/>
            <a:ext cx="1200563" cy="1200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2B4FA-553A-4EFD-AAA9-216C55424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534" y="4137902"/>
            <a:ext cx="1744765" cy="1744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A1F80-359B-456D-A1A2-2604AC012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640" y="1951659"/>
            <a:ext cx="3367889" cy="3367889"/>
          </a:xfrm>
          <a:prstGeom prst="rect">
            <a:avLst/>
          </a:prstGeom>
        </p:spPr>
      </p:pic>
      <p:pic>
        <p:nvPicPr>
          <p:cNvPr id="21" name="Graphic 20" descr="Programmer">
            <a:extLst>
              <a:ext uri="{FF2B5EF4-FFF2-40B4-BE49-F238E27FC236}">
                <a16:creationId xmlns:a16="http://schemas.microsoft.com/office/drawing/2014/main" id="{A6EB8DC5-748D-401E-BD19-88B716EC9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9708" y="-220186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72E33B-ACF6-4067-8BD8-453D84EFF1A8}"/>
              </a:ext>
            </a:extLst>
          </p:cNvPr>
          <p:cNvSpPr txBox="1"/>
          <p:nvPr/>
        </p:nvSpPr>
        <p:spPr>
          <a:xfrm>
            <a:off x="660317" y="3532503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NOUMAN ALI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89252-D63E-4213-B890-C4D95A8A870B}"/>
              </a:ext>
            </a:extLst>
          </p:cNvPr>
          <p:cNvSpPr txBox="1"/>
          <p:nvPr/>
        </p:nvSpPr>
        <p:spPr>
          <a:xfrm>
            <a:off x="660317" y="4055723"/>
            <a:ext cx="2393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SP20 – BSE – 013</a:t>
            </a:r>
          </a:p>
          <a:p>
            <a:pPr algn="ctr"/>
            <a:r>
              <a:rPr lang="en-US" sz="2000" dirty="0"/>
              <a:t>TEAM MEMBER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A0BF13-AA9F-4B60-BF9B-8FBA1C6BC823}"/>
              </a:ext>
            </a:extLst>
          </p:cNvPr>
          <p:cNvGrpSpPr/>
          <p:nvPr/>
        </p:nvGrpSpPr>
        <p:grpSpPr>
          <a:xfrm>
            <a:off x="1407962" y="2361554"/>
            <a:ext cx="963943" cy="963943"/>
            <a:chOff x="6977257" y="4498756"/>
            <a:chExt cx="448408" cy="44840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5CA11EB-93B3-47EB-808E-EE793EE869F1}"/>
                </a:ext>
              </a:extLst>
            </p:cNvPr>
            <p:cNvSpPr/>
            <p:nvPr/>
          </p:nvSpPr>
          <p:spPr>
            <a:xfrm>
              <a:off x="6977257" y="4498756"/>
              <a:ext cx="448408" cy="448408"/>
            </a:xfrm>
            <a:prstGeom prst="roundRect">
              <a:avLst/>
            </a:prstGeom>
            <a:solidFill>
              <a:srgbClr val="448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Programmer">
              <a:extLst>
                <a:ext uri="{FF2B5EF4-FFF2-40B4-BE49-F238E27FC236}">
                  <a16:creationId xmlns:a16="http://schemas.microsoft.com/office/drawing/2014/main" id="{C075466E-6D0B-4FA3-817F-E81BC9F7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13961" y="4520537"/>
              <a:ext cx="374999" cy="374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58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0.06042 L 2.77778E-6 -3.33333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l="9448" r="61918"/>
          <a:stretch/>
        </p:blipFill>
        <p:spPr>
          <a:xfrm>
            <a:off x="5012800" y="892888"/>
            <a:ext cx="4131200" cy="50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Computer Science, CUI Wah Campus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0" y="2265650"/>
            <a:ext cx="3762772" cy="485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5">
            <a:alphaModFix/>
          </a:blip>
          <a:srcRect r="40943" b="66068"/>
          <a:stretch/>
        </p:blipFill>
        <p:spPr>
          <a:xfrm>
            <a:off x="-92275" y="133275"/>
            <a:ext cx="3290626" cy="191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Introduction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(</a:t>
            </a:r>
            <a:fld id="{00000000-1234-1234-1234-123412341234}" type="slidenum">
              <a:rPr lang="en-US" sz="1400"/>
              <a:t>8</a:t>
            </a:fld>
            <a:r>
              <a:rPr lang="en-US" sz="1400"/>
              <a:t>)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ftr" idx="11"/>
          </p:nvPr>
        </p:nvSpPr>
        <p:spPr>
          <a:xfrm>
            <a:off x="54864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Department of Computer Science, CUI Wah Campus</a:t>
            </a:r>
            <a:endParaRPr/>
          </a:p>
        </p:txBody>
      </p:sp>
      <p:cxnSp>
        <p:nvCxnSpPr>
          <p:cNvPr id="123" name="Google Shape;123;p16"/>
          <p:cNvCxnSpPr/>
          <p:nvPr/>
        </p:nvCxnSpPr>
        <p:spPr>
          <a:xfrm>
            <a:off x="0" y="1432560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p16" descr="E:\Wah Campus\COMSATS-University-Islamabad-new-Logo\COMSATS University Islamabad new Logo\Logo (PNG) Portable Network Graphic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283CB-4953-49FB-B998-B9182CF7D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61" t="8110" r="34022" b="6957"/>
          <a:stretch/>
        </p:blipFill>
        <p:spPr>
          <a:xfrm>
            <a:off x="4064253" y="3196045"/>
            <a:ext cx="1015493" cy="284486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F77C51FF-3F29-4ECA-9FE5-F00DFE33C9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4414321"/>
                  </p:ext>
                </p:extLst>
              </p:nvPr>
            </p:nvGraphicFramePr>
            <p:xfrm>
              <a:off x="1686433" y="2571750"/>
              <a:ext cx="2286000" cy="1714500"/>
            </p:xfrm>
            <a:graphic>
              <a:graphicData uri="http://schemas.microsoft.com/office/powerpoint/2016/slidezoom">
                <pslz:sldZm>
                  <pslz:sldZmObj sldId="273" cId="138734558">
                    <pslz:zmPr id="{F07F5256-CD45-4F1A-98D5-87146F9877D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77C51FF-3F29-4ECA-9FE5-F00DFE33C9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6433" y="2571750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4C157B6-61B8-47DB-836B-10B90A3E66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77198"/>
                  </p:ext>
                </p:extLst>
              </p:nvPr>
            </p:nvGraphicFramePr>
            <p:xfrm>
              <a:off x="3428999" y="1504722"/>
              <a:ext cx="2286000" cy="1714500"/>
            </p:xfrm>
            <a:graphic>
              <a:graphicData uri="http://schemas.microsoft.com/office/powerpoint/2016/slidezoom">
                <pslz:sldZm>
                  <pslz:sldZmObj sldId="271" cId="4267865234">
                    <pslz:zmPr id="{49A709D2-11BB-4605-870F-0D1E2E2ED43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4C157B6-61B8-47DB-836B-10B90A3E66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28999" y="1504722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CB6EDFFE-E8B1-42A3-BF75-1DB0364DDA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53147"/>
                  </p:ext>
                </p:extLst>
              </p:nvPr>
            </p:nvGraphicFramePr>
            <p:xfrm>
              <a:off x="5151120" y="2467204"/>
              <a:ext cx="2286000" cy="1714500"/>
            </p:xfrm>
            <a:graphic>
              <a:graphicData uri="http://schemas.microsoft.com/office/powerpoint/2016/slidezoom">
                <pslz:sldZm>
                  <pslz:sldZmObj sldId="272" cId="1215957447">
                    <pslz:zmPr id="{51C9B4B6-2C2F-4A36-AE3F-DCC3D1E49328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B6EDFFE-E8B1-42A3-BF75-1DB0364DDA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1120" y="2467204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14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76C6C-0951-40C8-98A1-8781114D1D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59172-62B5-4F88-A955-DD18A5B20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8" t="13554" r="3397" b="9970"/>
          <a:stretch/>
        </p:blipFill>
        <p:spPr>
          <a:xfrm>
            <a:off x="1814512" y="990600"/>
            <a:ext cx="55149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354</Words>
  <Application>Microsoft Office PowerPoint</Application>
  <PresentationFormat>On-screen Show (4:3)</PresentationFormat>
  <Paragraphs>115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Aileron SemiBold</vt:lpstr>
      <vt:lpstr>Arial</vt:lpstr>
      <vt:lpstr>Calibri</vt:lpstr>
      <vt:lpstr>Office Theme</vt:lpstr>
      <vt:lpstr>HR     Hive</vt:lpstr>
      <vt:lpstr>Meet Our Team</vt:lpstr>
      <vt:lpstr>Meet Our Team</vt:lpstr>
      <vt:lpstr>Meet Our Team</vt:lpstr>
      <vt:lpstr>Meet Our Team</vt:lpstr>
      <vt:lpstr>Meet Our Team</vt:lpstr>
      <vt:lpstr>PowerPoint Presentation</vt:lpstr>
      <vt:lpstr>Introduction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Existing Systems &amp; Our Contribution</vt:lpstr>
      <vt:lpstr>PowerPoint Presentation</vt:lpstr>
      <vt:lpstr>PowerPoint Presentation</vt:lpstr>
      <vt:lpstr>Brief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&amp; Tools</vt:lpstr>
      <vt:lpstr>PowerPoint Presentation</vt:lpstr>
      <vt:lpstr>PowerPoint Presentation</vt:lpstr>
      <vt:lpstr>PowerPoint Presentation</vt:lpstr>
      <vt:lpstr>Project Schedule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Hive Streamlining your Human Resource Management Processes</dc:title>
  <dc:creator>Alley</dc:creator>
  <cp:lastModifiedBy>Mian Muhammad Talha</cp:lastModifiedBy>
  <cp:revision>41</cp:revision>
  <dcterms:modified xsi:type="dcterms:W3CDTF">2023-05-16T07:20:13Z</dcterms:modified>
</cp:coreProperties>
</file>